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2" r:id="rId5"/>
    <p:sldId id="258" r:id="rId6"/>
    <p:sldId id="273" r:id="rId7"/>
    <p:sldId id="275" r:id="rId8"/>
    <p:sldId id="271" r:id="rId9"/>
    <p:sldId id="267" r:id="rId10"/>
    <p:sldId id="266" r:id="rId11"/>
    <p:sldId id="265" r:id="rId12"/>
    <p:sldId id="260" r:id="rId13"/>
    <p:sldId id="257" r:id="rId14"/>
    <p:sldId id="274" r:id="rId15"/>
    <p:sldId id="25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62" y="5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nka van Kempen" userId="S::katinka.vankempen@depeppels.nl::8755017e-a51b-45b3-9f03-c47cae8b15da" providerId="AD" clId="Web-{50EF5AC2-1B63-483D-86CE-11D693E6D640}"/>
    <pc:docChg chg="delSld modSld">
      <pc:chgData name="Katinka van Kempen" userId="S::katinka.vankempen@depeppels.nl::8755017e-a51b-45b3-9f03-c47cae8b15da" providerId="AD" clId="Web-{50EF5AC2-1B63-483D-86CE-11D693E6D640}" dt="2018-11-14T19:21:35.041" v="49"/>
      <pc:docMkLst>
        <pc:docMk/>
      </pc:docMkLst>
      <pc:sldChg chg="modSp">
        <pc:chgData name="Katinka van Kempen" userId="S::katinka.vankempen@depeppels.nl::8755017e-a51b-45b3-9f03-c47cae8b15da" providerId="AD" clId="Web-{50EF5AC2-1B63-483D-86CE-11D693E6D640}" dt="2018-11-14T19:21:18.697" v="47" actId="20577"/>
        <pc:sldMkLst>
          <pc:docMk/>
          <pc:sldMk cId="1087580106" sldId="259"/>
        </pc:sldMkLst>
        <pc:spChg chg="mod">
          <ac:chgData name="Katinka van Kempen" userId="S::katinka.vankempen@depeppels.nl::8755017e-a51b-45b3-9f03-c47cae8b15da" providerId="AD" clId="Web-{50EF5AC2-1B63-483D-86CE-11D693E6D640}" dt="2018-11-14T19:21:18.697" v="47" actId="20577"/>
          <ac:spMkLst>
            <pc:docMk/>
            <pc:sldMk cId="1087580106" sldId="259"/>
            <ac:spMk id="2" creationId="{00000000-0000-0000-0000-000000000000}"/>
          </ac:spMkLst>
        </pc:spChg>
      </pc:sldChg>
      <pc:sldChg chg="modSp">
        <pc:chgData name="Katinka van Kempen" userId="S::katinka.vankempen@depeppels.nl::8755017e-a51b-45b3-9f03-c47cae8b15da" providerId="AD" clId="Web-{50EF5AC2-1B63-483D-86CE-11D693E6D640}" dt="2018-11-14T19:12:41.451" v="19" actId="20577"/>
        <pc:sldMkLst>
          <pc:docMk/>
          <pc:sldMk cId="3592834117" sldId="260"/>
        </pc:sldMkLst>
        <pc:spChg chg="mod">
          <ac:chgData name="Katinka van Kempen" userId="S::katinka.vankempen@depeppels.nl::8755017e-a51b-45b3-9f03-c47cae8b15da" providerId="AD" clId="Web-{50EF5AC2-1B63-483D-86CE-11D693E6D640}" dt="2018-11-14T19:12:41.451" v="19" actId="20577"/>
          <ac:spMkLst>
            <pc:docMk/>
            <pc:sldMk cId="3592834117" sldId="260"/>
            <ac:spMk id="2" creationId="{00000000-0000-0000-0000-000000000000}"/>
          </ac:spMkLst>
        </pc:spChg>
      </pc:sldChg>
      <pc:sldChg chg="modSp">
        <pc:chgData name="Katinka van Kempen" userId="S::katinka.vankempen@depeppels.nl::8755017e-a51b-45b3-9f03-c47cae8b15da" providerId="AD" clId="Web-{50EF5AC2-1B63-483D-86CE-11D693E6D640}" dt="2018-11-14T19:11:45.108" v="16" actId="20577"/>
        <pc:sldMkLst>
          <pc:docMk/>
          <pc:sldMk cId="2514377844" sldId="273"/>
        </pc:sldMkLst>
        <pc:spChg chg="mod">
          <ac:chgData name="Katinka van Kempen" userId="S::katinka.vankempen@depeppels.nl::8755017e-a51b-45b3-9f03-c47cae8b15da" providerId="AD" clId="Web-{50EF5AC2-1B63-483D-86CE-11D693E6D640}" dt="2018-11-14T19:11:45.108" v="16" actId="20577"/>
          <ac:spMkLst>
            <pc:docMk/>
            <pc:sldMk cId="2514377844" sldId="273"/>
            <ac:spMk id="2" creationId="{00000000-0000-0000-0000-000000000000}"/>
          </ac:spMkLst>
        </pc:spChg>
      </pc:sldChg>
      <pc:sldChg chg="modSp">
        <pc:chgData name="Katinka van Kempen" userId="S::katinka.vankempen@depeppels.nl::8755017e-a51b-45b3-9f03-c47cae8b15da" providerId="AD" clId="Web-{50EF5AC2-1B63-483D-86CE-11D693E6D640}" dt="2018-11-14T19:14:21.685" v="38" actId="20577"/>
        <pc:sldMkLst>
          <pc:docMk/>
          <pc:sldMk cId="3437913338" sldId="274"/>
        </pc:sldMkLst>
        <pc:spChg chg="mod">
          <ac:chgData name="Katinka van Kempen" userId="S::katinka.vankempen@depeppels.nl::8755017e-a51b-45b3-9f03-c47cae8b15da" providerId="AD" clId="Web-{50EF5AC2-1B63-483D-86CE-11D693E6D640}" dt="2018-11-14T19:14:21.685" v="38" actId="20577"/>
          <ac:spMkLst>
            <pc:docMk/>
            <pc:sldMk cId="3437913338" sldId="274"/>
            <ac:spMk id="2" creationId="{00000000-0000-0000-0000-000000000000}"/>
          </ac:spMkLst>
        </pc:spChg>
      </pc:sldChg>
      <pc:sldChg chg="modSp">
        <pc:chgData name="Katinka van Kempen" userId="S::katinka.vankempen@depeppels.nl::8755017e-a51b-45b3-9f03-c47cae8b15da" providerId="AD" clId="Web-{50EF5AC2-1B63-483D-86CE-11D693E6D640}" dt="2018-11-14T19:09:46.719" v="2" actId="20577"/>
        <pc:sldMkLst>
          <pc:docMk/>
          <pc:sldMk cId="79346709" sldId="275"/>
        </pc:sldMkLst>
        <pc:spChg chg="mod">
          <ac:chgData name="Katinka van Kempen" userId="S::katinka.vankempen@depeppels.nl::8755017e-a51b-45b3-9f03-c47cae8b15da" providerId="AD" clId="Web-{50EF5AC2-1B63-483D-86CE-11D693E6D640}" dt="2018-11-14T19:09:46.719" v="2" actId="20577"/>
          <ac:spMkLst>
            <pc:docMk/>
            <pc:sldMk cId="79346709" sldId="275"/>
            <ac:spMk id="2" creationId="{00000000-0000-0000-0000-000000000000}"/>
          </ac:spMkLst>
        </pc:spChg>
      </pc:sldChg>
      <pc:sldChg chg="del">
        <pc:chgData name="Katinka van Kempen" userId="S::katinka.vankempen@depeppels.nl::8755017e-a51b-45b3-9f03-c47cae8b15da" providerId="AD" clId="Web-{50EF5AC2-1B63-483D-86CE-11D693E6D640}" dt="2018-11-14T19:21:35.041" v="49"/>
        <pc:sldMkLst>
          <pc:docMk/>
          <pc:sldMk cId="13080365" sldId="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1400DD0-AFBD-4EFF-9867-A367E91FAAB3}" type="datetimeFigureOut">
              <a:rPr lang="nl-NL" smtClean="0"/>
              <a:t>14-11-2018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4E8611-416B-47EF-9002-8A87D53FC549}" type="slidenum">
              <a:rPr lang="nl-NL" smtClean="0"/>
              <a:t>‹nr.›</a:t>
            </a:fld>
            <a:endParaRPr lang="nl-NL"/>
          </a:p>
        </p:txBody>
      </p:sp>
    </p:spTree>
    <p:extLst>
      <p:ext uri="{BB962C8B-B14F-4D97-AF65-F5344CB8AC3E}">
        <p14:creationId xmlns:p14="http://schemas.microsoft.com/office/powerpoint/2010/main" val="252739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1400DD0-AFBD-4EFF-9867-A367E91FAAB3}" type="datetimeFigureOut">
              <a:rPr lang="nl-NL" smtClean="0"/>
              <a:t>14-11-2018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4E8611-416B-47EF-9002-8A87D53FC549}" type="slidenum">
              <a:rPr lang="nl-NL" smtClean="0"/>
              <a:t>‹nr.›</a:t>
            </a:fld>
            <a:endParaRPr lang="nl-NL"/>
          </a:p>
        </p:txBody>
      </p:sp>
    </p:spTree>
    <p:extLst>
      <p:ext uri="{BB962C8B-B14F-4D97-AF65-F5344CB8AC3E}">
        <p14:creationId xmlns:p14="http://schemas.microsoft.com/office/powerpoint/2010/main" val="103853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1400DD0-AFBD-4EFF-9867-A367E91FAAB3}" type="datetimeFigureOut">
              <a:rPr lang="nl-NL" smtClean="0"/>
              <a:t>14-11-2018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4E8611-416B-47EF-9002-8A87D53FC549}" type="slidenum">
              <a:rPr lang="nl-NL" smtClean="0"/>
              <a:t>‹nr.›</a:t>
            </a:fld>
            <a:endParaRPr lang="nl-NL"/>
          </a:p>
        </p:txBody>
      </p:sp>
    </p:spTree>
    <p:extLst>
      <p:ext uri="{BB962C8B-B14F-4D97-AF65-F5344CB8AC3E}">
        <p14:creationId xmlns:p14="http://schemas.microsoft.com/office/powerpoint/2010/main" val="191081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1400DD0-AFBD-4EFF-9867-A367E91FAAB3}" type="datetimeFigureOut">
              <a:rPr lang="nl-NL" smtClean="0"/>
              <a:t>14-11-2018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4E8611-416B-47EF-9002-8A87D53FC549}" type="slidenum">
              <a:rPr lang="nl-NL" smtClean="0"/>
              <a:t>‹nr.›</a:t>
            </a:fld>
            <a:endParaRPr lang="nl-NL"/>
          </a:p>
        </p:txBody>
      </p:sp>
    </p:spTree>
    <p:extLst>
      <p:ext uri="{BB962C8B-B14F-4D97-AF65-F5344CB8AC3E}">
        <p14:creationId xmlns:p14="http://schemas.microsoft.com/office/powerpoint/2010/main" val="120474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E1400DD0-AFBD-4EFF-9867-A367E91FAAB3}" type="datetimeFigureOut">
              <a:rPr lang="nl-NL" smtClean="0"/>
              <a:t>14-11-2018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4E8611-416B-47EF-9002-8A87D53FC549}" type="slidenum">
              <a:rPr lang="nl-NL" smtClean="0"/>
              <a:t>‹nr.›</a:t>
            </a:fld>
            <a:endParaRPr lang="nl-NL"/>
          </a:p>
        </p:txBody>
      </p:sp>
    </p:spTree>
    <p:extLst>
      <p:ext uri="{BB962C8B-B14F-4D97-AF65-F5344CB8AC3E}">
        <p14:creationId xmlns:p14="http://schemas.microsoft.com/office/powerpoint/2010/main" val="296049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1400DD0-AFBD-4EFF-9867-A367E91FAAB3}" type="datetimeFigureOut">
              <a:rPr lang="nl-NL" smtClean="0"/>
              <a:t>14-11-2018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4E8611-416B-47EF-9002-8A87D53FC549}" type="slidenum">
              <a:rPr lang="nl-NL" smtClean="0"/>
              <a:t>‹nr.›</a:t>
            </a:fld>
            <a:endParaRPr lang="nl-NL"/>
          </a:p>
        </p:txBody>
      </p:sp>
    </p:spTree>
    <p:extLst>
      <p:ext uri="{BB962C8B-B14F-4D97-AF65-F5344CB8AC3E}">
        <p14:creationId xmlns:p14="http://schemas.microsoft.com/office/powerpoint/2010/main" val="79227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1400DD0-AFBD-4EFF-9867-A367E91FAAB3}" type="datetimeFigureOut">
              <a:rPr lang="nl-NL" smtClean="0"/>
              <a:t>14-11-2018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54E8611-416B-47EF-9002-8A87D53FC549}" type="slidenum">
              <a:rPr lang="nl-NL" smtClean="0"/>
              <a:t>‹nr.›</a:t>
            </a:fld>
            <a:endParaRPr lang="nl-NL"/>
          </a:p>
        </p:txBody>
      </p:sp>
    </p:spTree>
    <p:extLst>
      <p:ext uri="{BB962C8B-B14F-4D97-AF65-F5344CB8AC3E}">
        <p14:creationId xmlns:p14="http://schemas.microsoft.com/office/powerpoint/2010/main" val="321119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1400DD0-AFBD-4EFF-9867-A367E91FAAB3}" type="datetimeFigureOut">
              <a:rPr lang="nl-NL" smtClean="0"/>
              <a:t>14-11-2018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54E8611-416B-47EF-9002-8A87D53FC549}" type="slidenum">
              <a:rPr lang="nl-NL" smtClean="0"/>
              <a:t>‹nr.›</a:t>
            </a:fld>
            <a:endParaRPr lang="nl-NL"/>
          </a:p>
        </p:txBody>
      </p:sp>
    </p:spTree>
    <p:extLst>
      <p:ext uri="{BB962C8B-B14F-4D97-AF65-F5344CB8AC3E}">
        <p14:creationId xmlns:p14="http://schemas.microsoft.com/office/powerpoint/2010/main" val="284271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1400DD0-AFBD-4EFF-9867-A367E91FAAB3}" type="datetimeFigureOut">
              <a:rPr lang="nl-NL" smtClean="0"/>
              <a:t>14-11-2018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54E8611-416B-47EF-9002-8A87D53FC549}" type="slidenum">
              <a:rPr lang="nl-NL" smtClean="0"/>
              <a:t>‹nr.›</a:t>
            </a:fld>
            <a:endParaRPr lang="nl-NL"/>
          </a:p>
        </p:txBody>
      </p:sp>
    </p:spTree>
    <p:extLst>
      <p:ext uri="{BB962C8B-B14F-4D97-AF65-F5344CB8AC3E}">
        <p14:creationId xmlns:p14="http://schemas.microsoft.com/office/powerpoint/2010/main" val="147468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1400DD0-AFBD-4EFF-9867-A367E91FAAB3}" type="datetimeFigureOut">
              <a:rPr lang="nl-NL" smtClean="0"/>
              <a:t>14-11-2018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4E8611-416B-47EF-9002-8A87D53FC549}" type="slidenum">
              <a:rPr lang="nl-NL" smtClean="0"/>
              <a:t>‹nr.›</a:t>
            </a:fld>
            <a:endParaRPr lang="nl-NL"/>
          </a:p>
        </p:txBody>
      </p:sp>
    </p:spTree>
    <p:extLst>
      <p:ext uri="{BB962C8B-B14F-4D97-AF65-F5344CB8AC3E}">
        <p14:creationId xmlns:p14="http://schemas.microsoft.com/office/powerpoint/2010/main" val="325567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1400DD0-AFBD-4EFF-9867-A367E91FAAB3}" type="datetimeFigureOut">
              <a:rPr lang="nl-NL" smtClean="0"/>
              <a:t>14-11-2018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4E8611-416B-47EF-9002-8A87D53FC549}" type="slidenum">
              <a:rPr lang="nl-NL" smtClean="0"/>
              <a:t>‹nr.›</a:t>
            </a:fld>
            <a:endParaRPr lang="nl-NL"/>
          </a:p>
        </p:txBody>
      </p:sp>
    </p:spTree>
    <p:extLst>
      <p:ext uri="{BB962C8B-B14F-4D97-AF65-F5344CB8AC3E}">
        <p14:creationId xmlns:p14="http://schemas.microsoft.com/office/powerpoint/2010/main" val="297848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00DD0-AFBD-4EFF-9867-A367E91FAAB3}" type="datetimeFigureOut">
              <a:rPr lang="nl-NL" smtClean="0"/>
              <a:t>14-11-2018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E8611-416B-47EF-9002-8A87D53FC549}" type="slidenum">
              <a:rPr lang="nl-NL" smtClean="0"/>
              <a:t>‹nr.›</a:t>
            </a:fld>
            <a:endParaRPr lang="nl-NL"/>
          </a:p>
        </p:txBody>
      </p:sp>
    </p:spTree>
    <p:extLst>
      <p:ext uri="{BB962C8B-B14F-4D97-AF65-F5344CB8AC3E}">
        <p14:creationId xmlns:p14="http://schemas.microsoft.com/office/powerpoint/2010/main" val="3638866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98532" y="95229"/>
            <a:ext cx="9144000" cy="931905"/>
          </a:xfrm>
        </p:spPr>
        <p:txBody>
          <a:bodyPr>
            <a:normAutofit/>
          </a:bodyPr>
          <a:lstStyle/>
          <a:p>
            <a:r>
              <a:rPr lang="nl-NL" sz="4400" dirty="0"/>
              <a:t>Wij gaan op Kasteelexpeditie!</a:t>
            </a:r>
          </a:p>
        </p:txBody>
      </p:sp>
      <p:pic>
        <p:nvPicPr>
          <p:cNvPr id="1026"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1960053" y="1196234"/>
            <a:ext cx="8058719" cy="566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74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0"/>
            <a:ext cx="10515600" cy="1189973"/>
          </a:xfrm>
        </p:spPr>
        <p:txBody>
          <a:bodyPr>
            <a:normAutofit/>
          </a:bodyPr>
          <a:lstStyle/>
          <a:p>
            <a:r>
              <a:rPr lang="nl-NL" sz="2400" dirty="0"/>
              <a:t>Nadat het vorige kasteel ook weer vernield was, hebben ze dit kasteel gebouwd. Maar dat hadden ze niet zo goed gedaan, want er kwamen scheuren in de muren. Het gebouw kwam scheef te staan. Toen hebben ze het grootste gedeelte gesloopt.</a:t>
            </a:r>
          </a:p>
        </p:txBody>
      </p:sp>
      <p:pic>
        <p:nvPicPr>
          <p:cNvPr id="1026" name="Picture 2" descr="In 1945 maakte Ad van Leggelo een kopie van het verwoestte schilderij"/>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45" y="1164668"/>
            <a:ext cx="11449894" cy="546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976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9553"/>
            <a:ext cx="10515600" cy="887478"/>
          </a:xfrm>
        </p:spPr>
        <p:txBody>
          <a:bodyPr>
            <a:normAutofit/>
          </a:bodyPr>
          <a:lstStyle/>
          <a:p>
            <a:r>
              <a:rPr lang="nl-NL" sz="2400" dirty="0"/>
              <a:t>Alleen dit stuk is blijven staan en staat er nu nog steeds! Daar gaan wij dus een kijkje nemen.</a:t>
            </a:r>
          </a:p>
        </p:txBody>
      </p:sp>
      <p:pic>
        <p:nvPicPr>
          <p:cNvPr id="4" name="Picture 2" descr="Het Kasteel van Boxme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141" y="977031"/>
            <a:ext cx="7351386" cy="551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1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Er is ook een echte Ridderzaal. Je ziet hier alvast een stukje van het plafond van de Ridderzaal.</a:t>
            </a:r>
          </a:p>
        </p:txBody>
      </p:sp>
      <p:pic>
        <p:nvPicPr>
          <p:cNvPr id="3074" name="Picture 2" descr="Het Kasteel van Boxme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6000" y="2096294"/>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58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7002" y="1"/>
            <a:ext cx="9186797" cy="926925"/>
          </a:xfrm>
        </p:spPr>
        <p:txBody>
          <a:bodyPr>
            <a:normAutofit/>
          </a:bodyPr>
          <a:lstStyle/>
          <a:p>
            <a:r>
              <a:rPr lang="nl-NL" dirty="0"/>
              <a:t>Naar het Kasteel van Boxmeer!</a:t>
            </a:r>
          </a:p>
        </p:txBody>
      </p:sp>
      <p:pic>
        <p:nvPicPr>
          <p:cNvPr id="2050" name="Picture 2" descr="Het Kasteel van Boxme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6843" y="926926"/>
            <a:ext cx="7632526" cy="572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979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000" dirty="0"/>
              <a:t>Zie je de Maas achteraan? En het eilandje in een zijtak van de Maas? Die zijtak noemden ze “de </a:t>
            </a:r>
            <a:r>
              <a:rPr lang="nl-NL" sz="2000" dirty="0" err="1"/>
              <a:t>Mere</a:t>
            </a:r>
            <a:r>
              <a:rPr lang="nl-NL" sz="2000" dirty="0"/>
              <a:t>”. In de tijd van de ridders maakten ze midden op het eilandje een heuvel. Boven op die heuvel bouwden ze een klein houten kasteel. Als de Maas dan overstroomde zaten de ridders hoog en droog</a:t>
            </a:r>
            <a:r>
              <a:rPr lang="nl-NL" sz="2400" dirty="0"/>
              <a:t>.</a:t>
            </a:r>
          </a:p>
        </p:txBody>
      </p:sp>
      <p:pic>
        <p:nvPicPr>
          <p:cNvPr id="2050" name="Picture 2" descr="http://2.bp.blogspot.com/-lBHlI1daMp4/VgD8fTHQBCI/AAAAAAAA0rA/b1RbILLwFgw/s640/1000%2Bboxmeer%2Btek%2Bmotteburch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9913" y="1590805"/>
            <a:ext cx="7643791" cy="513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37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De eerste ridder die hier woonde was Jan </a:t>
            </a:r>
            <a:r>
              <a:rPr lang="nl-NL" sz="2400" dirty="0" err="1"/>
              <a:t>Boc</a:t>
            </a:r>
            <a:r>
              <a:rPr lang="nl-NL" sz="2400" dirty="0"/>
              <a:t>. Omdat de gracht “De </a:t>
            </a:r>
            <a:r>
              <a:rPr lang="nl-NL" sz="2400" dirty="0" err="1"/>
              <a:t>Mere</a:t>
            </a:r>
            <a:r>
              <a:rPr lang="nl-NL" sz="2400" dirty="0"/>
              <a:t>” heette, noemden de mensen hem Jan </a:t>
            </a:r>
            <a:r>
              <a:rPr lang="nl-NL" sz="2400" dirty="0" err="1"/>
              <a:t>Boc</a:t>
            </a:r>
            <a:r>
              <a:rPr lang="nl-NL" sz="2400" dirty="0"/>
              <a:t> van </a:t>
            </a:r>
            <a:r>
              <a:rPr lang="nl-NL" sz="2400" dirty="0" err="1"/>
              <a:t>Mere</a:t>
            </a:r>
            <a:r>
              <a:rPr lang="nl-NL" sz="2400" dirty="0"/>
              <a:t>. Je ziet hem hier vechten (links).</a:t>
            </a:r>
          </a:p>
        </p:txBody>
      </p:sp>
      <p:pic>
        <p:nvPicPr>
          <p:cNvPr id="4" name="Tijdelijke aanduiding voor inhoud 3" descr="Afbeeldingsresultaat voor jan boc boxmee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21479" y="1690688"/>
            <a:ext cx="3382028" cy="4722638"/>
          </a:xfrm>
          <a:prstGeom prst="rect">
            <a:avLst/>
          </a:prstGeom>
          <a:noFill/>
          <a:ln>
            <a:noFill/>
          </a:ln>
        </p:spPr>
      </p:pic>
    </p:spTree>
    <p:extLst>
      <p:ext uri="{BB962C8B-B14F-4D97-AF65-F5344CB8AC3E}">
        <p14:creationId xmlns:p14="http://schemas.microsoft.com/office/powerpoint/2010/main" val="7934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3289" y="0"/>
            <a:ext cx="10515600" cy="1202499"/>
          </a:xfrm>
        </p:spPr>
        <p:txBody>
          <a:bodyPr>
            <a:normAutofit fontScale="90000"/>
          </a:bodyPr>
          <a:lstStyle/>
          <a:p>
            <a:r>
              <a:rPr lang="nl-NL" sz="2400" dirty="0"/>
              <a:t>Het Kasteel werd steeds verbouwd, of het werd vernield door andere ridders. Dan moesten ze weer een nieuw kasteel bouwen. Steeds zag het er anders uit. Hier zie je dat het kasteel niet meer van hout is maar van steen. Je ziet nog wel steeds de zijtak van de Maas: de </a:t>
            </a:r>
            <a:r>
              <a:rPr lang="nl-NL" sz="2400" dirty="0" err="1"/>
              <a:t>Mere</a:t>
            </a:r>
            <a:r>
              <a:rPr lang="nl-NL" sz="2400" dirty="0"/>
              <a:t>.</a:t>
            </a:r>
          </a:p>
        </p:txBody>
      </p:sp>
      <p:pic>
        <p:nvPicPr>
          <p:cNvPr id="14338" name="Picture 2" descr="Kastelen in onze regi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581" y="1302707"/>
            <a:ext cx="11792401" cy="543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5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asteel Boxme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6789" y="350626"/>
            <a:ext cx="9253614" cy="616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74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asteel Boxme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9635" y="434124"/>
            <a:ext cx="9015394" cy="600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86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asteel Boxme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443" y="354884"/>
            <a:ext cx="9397682" cy="625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862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3252" y="165088"/>
            <a:ext cx="10515600" cy="812322"/>
          </a:xfrm>
        </p:spPr>
        <p:txBody>
          <a:bodyPr>
            <a:normAutofit fontScale="90000"/>
          </a:bodyPr>
          <a:lstStyle/>
          <a:p>
            <a:r>
              <a:rPr lang="nl-NL" sz="2400" dirty="0"/>
              <a:t>Weer enkele honderden jaren later zag het kasteel er zo uit. Die brug over de </a:t>
            </a:r>
            <a:r>
              <a:rPr lang="nl-NL" sz="2400" dirty="0" err="1"/>
              <a:t>Mere</a:t>
            </a:r>
            <a:r>
              <a:rPr lang="nl-NL" sz="2400" dirty="0"/>
              <a:t> is er nu nog steeds. Daar gaan jullie dus overheen lopen! De rest van het kasteel is helemaal veranderd.</a:t>
            </a:r>
          </a:p>
        </p:txBody>
      </p:sp>
      <p:pic>
        <p:nvPicPr>
          <p:cNvPr id="4098" name="Picture 2" descr="Kasteel Boxmeer 17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5518" y="1528555"/>
            <a:ext cx="7968002" cy="472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83411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411A68957B4F478FA35FDF31CDB8BA" ma:contentTypeVersion="" ma:contentTypeDescription="Een nieuw document maken." ma:contentTypeScope="" ma:versionID="8a74dcf9e512ecaf5ba3b86d8760f150">
  <xsd:schema xmlns:xsd="http://www.w3.org/2001/XMLSchema" xmlns:xs="http://www.w3.org/2001/XMLSchema" xmlns:p="http://schemas.microsoft.com/office/2006/metadata/properties" xmlns:ns2="f3796f8d-d8f6-4430-8353-c25ebf5d8659" targetNamespace="http://schemas.microsoft.com/office/2006/metadata/properties" ma:root="true" ma:fieldsID="fb9254b4f2d3944de2fbbd6ca859fa86" ns2:_="">
    <xsd:import namespace="f3796f8d-d8f6-4430-8353-c25ebf5d86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796f8d-d8f6-4430-8353-c25ebf5d86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C7C177-B46F-4019-AF71-4E1B4FBE4E6D}">
  <ds:schemaRefs>
    <ds:schemaRef ds:uri="http://schemas.microsoft.com/sharepoint/v3/contenttype/forms"/>
  </ds:schemaRefs>
</ds:datastoreItem>
</file>

<file path=customXml/itemProps2.xml><?xml version="1.0" encoding="utf-8"?>
<ds:datastoreItem xmlns:ds="http://schemas.openxmlformats.org/officeDocument/2006/customXml" ds:itemID="{5F39FDA5-0146-432F-AF7F-E8504CD939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796f8d-d8f6-4430-8353-c25ebf5d8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3A059C-5E5F-4677-BBC0-1D6B99D9FFD9}">
  <ds:schemaRefs>
    <ds:schemaRef ds:uri="http://schemas.microsoft.com/office/2006/documentManagement/types"/>
    <ds:schemaRef ds:uri="http://purl.org/dc/terms/"/>
    <ds:schemaRef ds:uri="http://schemas.openxmlformats.org/package/2006/metadata/core-properties"/>
    <ds:schemaRef ds:uri="http://purl.org/dc/elements/1.1/"/>
    <ds:schemaRef ds:uri="f3796f8d-d8f6-4430-8353-c25ebf5d8659"/>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178</TotalTime>
  <Words>312</Words>
  <Application>Microsoft Office PowerPoint</Application>
  <PresentationFormat>Breedbeeld</PresentationFormat>
  <Paragraphs>10</Paragraphs>
  <Slides>12</Slides>
  <Notes>0</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Kantoorthema</vt:lpstr>
      <vt:lpstr>Wij gaan op Kasteelexpeditie!</vt:lpstr>
      <vt:lpstr>Naar het Kasteel van Boxmeer!</vt:lpstr>
      <vt:lpstr>Zie je de Maas achteraan? En het eilandje in een zijtak van de Maas? Die zijtak noemden ze “de Mere”. In de tijd van de ridders maakten ze midden op het eilandje een heuvel. Boven op die heuvel bouwden ze een klein houten kasteel. Als de Maas dan overstroomde zaten de ridders hoog en droog.</vt:lpstr>
      <vt:lpstr>De eerste ridder die hier woonde was Jan Boc. Omdat de gracht “De Mere” heette, noemden de mensen hem Jan Boc van Mere. Je ziet hem hier vechten (links).</vt:lpstr>
      <vt:lpstr>Het Kasteel werd steeds verbouwd, of het werd vernield door andere ridders. Dan moesten ze weer een nieuw kasteel bouwen. Steeds zag het er anders uit. Hier zie je dat het kasteel niet meer van hout is maar van steen. Je ziet nog wel steeds de zijtak van de Maas: de Mere.</vt:lpstr>
      <vt:lpstr>PowerPoint-presentatie</vt:lpstr>
      <vt:lpstr>PowerPoint-presentatie</vt:lpstr>
      <vt:lpstr>PowerPoint-presentatie</vt:lpstr>
      <vt:lpstr>Weer enkele honderden jaren later zag het kasteel er zo uit. Die brug over de Mere is er nu nog steeds. Daar gaan jullie dus overheen lopen! De rest van het kasteel is helemaal veranderd.</vt:lpstr>
      <vt:lpstr>Nadat het vorige kasteel ook weer vernield was, hebben ze dit kasteel gebouwd. Maar dat hadden ze niet zo goed gedaan, want er kwamen scheuren in de muren. Het gebouw kwam scheef te staan. Toen hebben ze het grootste gedeelte gesloopt.</vt:lpstr>
      <vt:lpstr>Alleen dit stuk is blijven staan en staat er nu nog steeds! Daar gaan wij dus een kijkje nemen.</vt:lpstr>
      <vt:lpstr>Er is ook een echte Ridderzaal. Je ziet hier alvast een stukje van het plafond van de Ridderzaal.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Katinka van Kempen</dc:creator>
  <cp:lastModifiedBy>Katinka van Kempen</cp:lastModifiedBy>
  <cp:revision>36</cp:revision>
  <dcterms:created xsi:type="dcterms:W3CDTF">2018-02-16T20:58:06Z</dcterms:created>
  <dcterms:modified xsi:type="dcterms:W3CDTF">2018-11-14T19:21:35Z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0x010100E0411A68957B4F478FA35FDF31CDB8BA</vt:lpwstr>
  </property>
</Properties>
</file>